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975D"/>
    <a:srgbClr val="2F85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8" y="19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DBFF-48EE-B973-069D-DA22CB0BC5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CE0D51E-7C6D-8C0A-EC33-655CDF272D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129B9DC-F2B7-E3A6-071C-518D148BD499}"/>
              </a:ext>
            </a:extLst>
          </p:cNvPr>
          <p:cNvSpPr>
            <a:spLocks noGrp="1"/>
          </p:cNvSpPr>
          <p:nvPr>
            <p:ph type="dt" sz="half" idx="10"/>
          </p:nvPr>
        </p:nvSpPr>
        <p:spPr/>
        <p:txBody>
          <a:bodyPr/>
          <a:lstStyle/>
          <a:p>
            <a:fld id="{D1CB3BA1-6C67-4B72-BACC-8656E82DCA62}" type="datetimeFigureOut">
              <a:rPr lang="en-GB" smtClean="0"/>
              <a:t>03/11/2024</a:t>
            </a:fld>
            <a:endParaRPr lang="en-GB"/>
          </a:p>
        </p:txBody>
      </p:sp>
      <p:sp>
        <p:nvSpPr>
          <p:cNvPr id="5" name="Footer Placeholder 4">
            <a:extLst>
              <a:ext uri="{FF2B5EF4-FFF2-40B4-BE49-F238E27FC236}">
                <a16:creationId xmlns:a16="http://schemas.microsoft.com/office/drawing/2014/main" id="{04AEB3C2-4920-E0C9-DEBF-0988915B1F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6DDA0B-7CB3-78CE-3338-91A9A0CA220C}"/>
              </a:ext>
            </a:extLst>
          </p:cNvPr>
          <p:cNvSpPr>
            <a:spLocks noGrp="1"/>
          </p:cNvSpPr>
          <p:nvPr>
            <p:ph type="sldNum" sz="quarter" idx="12"/>
          </p:nvPr>
        </p:nvSpPr>
        <p:spPr/>
        <p:txBody>
          <a:bodyPr/>
          <a:lstStyle/>
          <a:p>
            <a:fld id="{D4A4D5EB-27DC-433E-A573-066AAF885CD7}" type="slidenum">
              <a:rPr lang="en-GB" smtClean="0"/>
              <a:t>‹#›</a:t>
            </a:fld>
            <a:endParaRPr lang="en-GB"/>
          </a:p>
        </p:txBody>
      </p:sp>
    </p:spTree>
    <p:extLst>
      <p:ext uri="{BB962C8B-B14F-4D97-AF65-F5344CB8AC3E}">
        <p14:creationId xmlns:p14="http://schemas.microsoft.com/office/powerpoint/2010/main" val="1741043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EE632-9364-0ED7-5AF7-AD50900E9DE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C82A4ED-D054-7C12-F843-7B4BC63C2E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059CF2-62D5-3BFB-C2CE-2F2B4889C852}"/>
              </a:ext>
            </a:extLst>
          </p:cNvPr>
          <p:cNvSpPr>
            <a:spLocks noGrp="1"/>
          </p:cNvSpPr>
          <p:nvPr>
            <p:ph type="dt" sz="half" idx="10"/>
          </p:nvPr>
        </p:nvSpPr>
        <p:spPr/>
        <p:txBody>
          <a:bodyPr/>
          <a:lstStyle/>
          <a:p>
            <a:fld id="{D1CB3BA1-6C67-4B72-BACC-8656E82DCA62}" type="datetimeFigureOut">
              <a:rPr lang="en-GB" smtClean="0"/>
              <a:t>03/11/2024</a:t>
            </a:fld>
            <a:endParaRPr lang="en-GB"/>
          </a:p>
        </p:txBody>
      </p:sp>
      <p:sp>
        <p:nvSpPr>
          <p:cNvPr id="5" name="Footer Placeholder 4">
            <a:extLst>
              <a:ext uri="{FF2B5EF4-FFF2-40B4-BE49-F238E27FC236}">
                <a16:creationId xmlns:a16="http://schemas.microsoft.com/office/drawing/2014/main" id="{96071428-ACF0-7847-2F7F-4AEB9FB848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A2B64E-D6CA-AB0C-CA5A-4AD02F0A4923}"/>
              </a:ext>
            </a:extLst>
          </p:cNvPr>
          <p:cNvSpPr>
            <a:spLocks noGrp="1"/>
          </p:cNvSpPr>
          <p:nvPr>
            <p:ph type="sldNum" sz="quarter" idx="12"/>
          </p:nvPr>
        </p:nvSpPr>
        <p:spPr/>
        <p:txBody>
          <a:bodyPr/>
          <a:lstStyle/>
          <a:p>
            <a:fld id="{D4A4D5EB-27DC-433E-A573-066AAF885CD7}" type="slidenum">
              <a:rPr lang="en-GB" smtClean="0"/>
              <a:t>‹#›</a:t>
            </a:fld>
            <a:endParaRPr lang="en-GB"/>
          </a:p>
        </p:txBody>
      </p:sp>
    </p:spTree>
    <p:extLst>
      <p:ext uri="{BB962C8B-B14F-4D97-AF65-F5344CB8AC3E}">
        <p14:creationId xmlns:p14="http://schemas.microsoft.com/office/powerpoint/2010/main" val="4247117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FA009-83CC-406F-0C57-894801AE24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7BC4140-EE53-7DBF-5D75-2676A015EF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DC19F9-FCD3-1AD0-3592-057F5431FAA4}"/>
              </a:ext>
            </a:extLst>
          </p:cNvPr>
          <p:cNvSpPr>
            <a:spLocks noGrp="1"/>
          </p:cNvSpPr>
          <p:nvPr>
            <p:ph type="dt" sz="half" idx="10"/>
          </p:nvPr>
        </p:nvSpPr>
        <p:spPr/>
        <p:txBody>
          <a:bodyPr/>
          <a:lstStyle/>
          <a:p>
            <a:fld id="{D1CB3BA1-6C67-4B72-BACC-8656E82DCA62}" type="datetimeFigureOut">
              <a:rPr lang="en-GB" smtClean="0"/>
              <a:t>03/11/2024</a:t>
            </a:fld>
            <a:endParaRPr lang="en-GB"/>
          </a:p>
        </p:txBody>
      </p:sp>
      <p:sp>
        <p:nvSpPr>
          <p:cNvPr id="5" name="Footer Placeholder 4">
            <a:extLst>
              <a:ext uri="{FF2B5EF4-FFF2-40B4-BE49-F238E27FC236}">
                <a16:creationId xmlns:a16="http://schemas.microsoft.com/office/drawing/2014/main" id="{B6AF4343-4A3E-D050-7D94-16668802BF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209C92-16E0-E93C-DE58-330A136EE138}"/>
              </a:ext>
            </a:extLst>
          </p:cNvPr>
          <p:cNvSpPr>
            <a:spLocks noGrp="1"/>
          </p:cNvSpPr>
          <p:nvPr>
            <p:ph type="sldNum" sz="quarter" idx="12"/>
          </p:nvPr>
        </p:nvSpPr>
        <p:spPr/>
        <p:txBody>
          <a:bodyPr/>
          <a:lstStyle/>
          <a:p>
            <a:fld id="{D4A4D5EB-27DC-433E-A573-066AAF885CD7}" type="slidenum">
              <a:rPr lang="en-GB" smtClean="0"/>
              <a:t>‹#›</a:t>
            </a:fld>
            <a:endParaRPr lang="en-GB"/>
          </a:p>
        </p:txBody>
      </p:sp>
    </p:spTree>
    <p:extLst>
      <p:ext uri="{BB962C8B-B14F-4D97-AF65-F5344CB8AC3E}">
        <p14:creationId xmlns:p14="http://schemas.microsoft.com/office/powerpoint/2010/main" val="2678297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3C5C2-80AE-7039-7ED0-CEC1ACAE98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A73B23A-3A07-B27C-5036-BCA41A36FB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A75606F-A309-E702-629E-4F978BB1EE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1D64F0B-20A0-385C-C326-2DAA51B13F5A}"/>
              </a:ext>
            </a:extLst>
          </p:cNvPr>
          <p:cNvSpPr>
            <a:spLocks noGrp="1"/>
          </p:cNvSpPr>
          <p:nvPr>
            <p:ph type="dt" sz="half" idx="10"/>
          </p:nvPr>
        </p:nvSpPr>
        <p:spPr/>
        <p:txBody>
          <a:bodyPr/>
          <a:lstStyle/>
          <a:p>
            <a:fld id="{D1CB3BA1-6C67-4B72-BACC-8656E82DCA62}" type="datetimeFigureOut">
              <a:rPr lang="en-GB" smtClean="0"/>
              <a:t>03/11/2024</a:t>
            </a:fld>
            <a:endParaRPr lang="en-GB"/>
          </a:p>
        </p:txBody>
      </p:sp>
      <p:sp>
        <p:nvSpPr>
          <p:cNvPr id="6" name="Footer Placeholder 5">
            <a:extLst>
              <a:ext uri="{FF2B5EF4-FFF2-40B4-BE49-F238E27FC236}">
                <a16:creationId xmlns:a16="http://schemas.microsoft.com/office/drawing/2014/main" id="{DE3441DF-5E3E-B7DF-E53E-9BABD144E8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A7DDDE-DCE4-E382-1E09-07D785F42589}"/>
              </a:ext>
            </a:extLst>
          </p:cNvPr>
          <p:cNvSpPr>
            <a:spLocks noGrp="1"/>
          </p:cNvSpPr>
          <p:nvPr>
            <p:ph type="sldNum" sz="quarter" idx="12"/>
          </p:nvPr>
        </p:nvSpPr>
        <p:spPr/>
        <p:txBody>
          <a:bodyPr/>
          <a:lstStyle/>
          <a:p>
            <a:fld id="{D4A4D5EB-27DC-433E-A573-066AAF885CD7}" type="slidenum">
              <a:rPr lang="en-GB" smtClean="0"/>
              <a:t>‹#›</a:t>
            </a:fld>
            <a:endParaRPr lang="en-GB"/>
          </a:p>
        </p:txBody>
      </p:sp>
    </p:spTree>
    <p:extLst>
      <p:ext uri="{BB962C8B-B14F-4D97-AF65-F5344CB8AC3E}">
        <p14:creationId xmlns:p14="http://schemas.microsoft.com/office/powerpoint/2010/main" val="3467935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3075B-4AE1-AF1F-D312-41C503627E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27CE945-405C-1C45-FA72-8252A2C1FA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904147-3D23-8AD3-77C1-7E01AB7F90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A3D6C63-8B86-2166-0F42-0ECD1C18A4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3A4FEE-17B8-92F0-CDAC-8DBF1BED2D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41D7BD3-08D6-553B-3B6C-8726CCB7A6AA}"/>
              </a:ext>
            </a:extLst>
          </p:cNvPr>
          <p:cNvSpPr>
            <a:spLocks noGrp="1"/>
          </p:cNvSpPr>
          <p:nvPr>
            <p:ph type="dt" sz="half" idx="10"/>
          </p:nvPr>
        </p:nvSpPr>
        <p:spPr/>
        <p:txBody>
          <a:bodyPr/>
          <a:lstStyle/>
          <a:p>
            <a:fld id="{D1CB3BA1-6C67-4B72-BACC-8656E82DCA62}" type="datetimeFigureOut">
              <a:rPr lang="en-GB" smtClean="0"/>
              <a:t>03/11/2024</a:t>
            </a:fld>
            <a:endParaRPr lang="en-GB"/>
          </a:p>
        </p:txBody>
      </p:sp>
      <p:sp>
        <p:nvSpPr>
          <p:cNvPr id="8" name="Footer Placeholder 7">
            <a:extLst>
              <a:ext uri="{FF2B5EF4-FFF2-40B4-BE49-F238E27FC236}">
                <a16:creationId xmlns:a16="http://schemas.microsoft.com/office/drawing/2014/main" id="{B5D3CECD-0C2A-8D9E-2FE6-C68CEE6A399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AFEAF2A-2E1B-0FCE-102F-04244E0D58D1}"/>
              </a:ext>
            </a:extLst>
          </p:cNvPr>
          <p:cNvSpPr>
            <a:spLocks noGrp="1"/>
          </p:cNvSpPr>
          <p:nvPr>
            <p:ph type="sldNum" sz="quarter" idx="12"/>
          </p:nvPr>
        </p:nvSpPr>
        <p:spPr/>
        <p:txBody>
          <a:bodyPr/>
          <a:lstStyle/>
          <a:p>
            <a:fld id="{D4A4D5EB-27DC-433E-A573-066AAF885CD7}" type="slidenum">
              <a:rPr lang="en-GB" smtClean="0"/>
              <a:t>‹#›</a:t>
            </a:fld>
            <a:endParaRPr lang="en-GB"/>
          </a:p>
        </p:txBody>
      </p:sp>
    </p:spTree>
    <p:extLst>
      <p:ext uri="{BB962C8B-B14F-4D97-AF65-F5344CB8AC3E}">
        <p14:creationId xmlns:p14="http://schemas.microsoft.com/office/powerpoint/2010/main" val="75455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27C61-1EBE-D062-A8AD-582D7329630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FA6A65D-9B83-8C6A-2933-ED7597AC0935}"/>
              </a:ext>
            </a:extLst>
          </p:cNvPr>
          <p:cNvSpPr>
            <a:spLocks noGrp="1"/>
          </p:cNvSpPr>
          <p:nvPr>
            <p:ph type="dt" sz="half" idx="10"/>
          </p:nvPr>
        </p:nvSpPr>
        <p:spPr/>
        <p:txBody>
          <a:bodyPr/>
          <a:lstStyle/>
          <a:p>
            <a:fld id="{D1CB3BA1-6C67-4B72-BACC-8656E82DCA62}" type="datetimeFigureOut">
              <a:rPr lang="en-GB" smtClean="0"/>
              <a:t>03/11/2024</a:t>
            </a:fld>
            <a:endParaRPr lang="en-GB"/>
          </a:p>
        </p:txBody>
      </p:sp>
      <p:sp>
        <p:nvSpPr>
          <p:cNvPr id="4" name="Footer Placeholder 3">
            <a:extLst>
              <a:ext uri="{FF2B5EF4-FFF2-40B4-BE49-F238E27FC236}">
                <a16:creationId xmlns:a16="http://schemas.microsoft.com/office/drawing/2014/main" id="{DE3B2601-A267-F32D-6F50-D538A2CE4C3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36A966-0EC0-2066-845B-BB2E862FEBB2}"/>
              </a:ext>
            </a:extLst>
          </p:cNvPr>
          <p:cNvSpPr>
            <a:spLocks noGrp="1"/>
          </p:cNvSpPr>
          <p:nvPr>
            <p:ph type="sldNum" sz="quarter" idx="12"/>
          </p:nvPr>
        </p:nvSpPr>
        <p:spPr/>
        <p:txBody>
          <a:bodyPr/>
          <a:lstStyle/>
          <a:p>
            <a:fld id="{D4A4D5EB-27DC-433E-A573-066AAF885CD7}" type="slidenum">
              <a:rPr lang="en-GB" smtClean="0"/>
              <a:t>‹#›</a:t>
            </a:fld>
            <a:endParaRPr lang="en-GB"/>
          </a:p>
        </p:txBody>
      </p:sp>
    </p:spTree>
    <p:extLst>
      <p:ext uri="{BB962C8B-B14F-4D97-AF65-F5344CB8AC3E}">
        <p14:creationId xmlns:p14="http://schemas.microsoft.com/office/powerpoint/2010/main" val="1842639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AEC6AA-53CC-2E00-D8D2-BE42C6F36C8D}"/>
              </a:ext>
            </a:extLst>
          </p:cNvPr>
          <p:cNvSpPr>
            <a:spLocks noGrp="1"/>
          </p:cNvSpPr>
          <p:nvPr>
            <p:ph type="dt" sz="half" idx="10"/>
          </p:nvPr>
        </p:nvSpPr>
        <p:spPr/>
        <p:txBody>
          <a:bodyPr/>
          <a:lstStyle/>
          <a:p>
            <a:fld id="{D1CB3BA1-6C67-4B72-BACC-8656E82DCA62}" type="datetimeFigureOut">
              <a:rPr lang="en-GB" smtClean="0"/>
              <a:t>03/11/2024</a:t>
            </a:fld>
            <a:endParaRPr lang="en-GB"/>
          </a:p>
        </p:txBody>
      </p:sp>
      <p:sp>
        <p:nvSpPr>
          <p:cNvPr id="3" name="Footer Placeholder 2">
            <a:extLst>
              <a:ext uri="{FF2B5EF4-FFF2-40B4-BE49-F238E27FC236}">
                <a16:creationId xmlns:a16="http://schemas.microsoft.com/office/drawing/2014/main" id="{3CA2E6CD-4AAD-8630-2D26-98DC33D876D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C64F687-0D36-76DB-D860-0A1702912FEB}"/>
              </a:ext>
            </a:extLst>
          </p:cNvPr>
          <p:cNvSpPr>
            <a:spLocks noGrp="1"/>
          </p:cNvSpPr>
          <p:nvPr>
            <p:ph type="sldNum" sz="quarter" idx="12"/>
          </p:nvPr>
        </p:nvSpPr>
        <p:spPr/>
        <p:txBody>
          <a:bodyPr/>
          <a:lstStyle/>
          <a:p>
            <a:fld id="{D4A4D5EB-27DC-433E-A573-066AAF885CD7}" type="slidenum">
              <a:rPr lang="en-GB" smtClean="0"/>
              <a:t>‹#›</a:t>
            </a:fld>
            <a:endParaRPr lang="en-GB"/>
          </a:p>
        </p:txBody>
      </p:sp>
    </p:spTree>
    <p:extLst>
      <p:ext uri="{BB962C8B-B14F-4D97-AF65-F5344CB8AC3E}">
        <p14:creationId xmlns:p14="http://schemas.microsoft.com/office/powerpoint/2010/main" val="1540051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2960D-0653-FE9C-7640-FFCD27AB55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5186B10-AA60-0F60-2372-1F84AD197F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787EB54-A34B-B244-1809-45B5A96A89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E8EE94-597A-FB22-4D85-46ACFFC10F84}"/>
              </a:ext>
            </a:extLst>
          </p:cNvPr>
          <p:cNvSpPr>
            <a:spLocks noGrp="1"/>
          </p:cNvSpPr>
          <p:nvPr>
            <p:ph type="dt" sz="half" idx="10"/>
          </p:nvPr>
        </p:nvSpPr>
        <p:spPr/>
        <p:txBody>
          <a:bodyPr/>
          <a:lstStyle/>
          <a:p>
            <a:fld id="{D1CB3BA1-6C67-4B72-BACC-8656E82DCA62}" type="datetimeFigureOut">
              <a:rPr lang="en-GB" smtClean="0"/>
              <a:t>03/11/2024</a:t>
            </a:fld>
            <a:endParaRPr lang="en-GB"/>
          </a:p>
        </p:txBody>
      </p:sp>
      <p:sp>
        <p:nvSpPr>
          <p:cNvPr id="6" name="Footer Placeholder 5">
            <a:extLst>
              <a:ext uri="{FF2B5EF4-FFF2-40B4-BE49-F238E27FC236}">
                <a16:creationId xmlns:a16="http://schemas.microsoft.com/office/drawing/2014/main" id="{646E8D55-0F20-09C8-366F-EE9F1106B8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C0FAAA-4765-F0B3-CB77-3ABCB6B4FC22}"/>
              </a:ext>
            </a:extLst>
          </p:cNvPr>
          <p:cNvSpPr>
            <a:spLocks noGrp="1"/>
          </p:cNvSpPr>
          <p:nvPr>
            <p:ph type="sldNum" sz="quarter" idx="12"/>
          </p:nvPr>
        </p:nvSpPr>
        <p:spPr/>
        <p:txBody>
          <a:bodyPr/>
          <a:lstStyle/>
          <a:p>
            <a:fld id="{D4A4D5EB-27DC-433E-A573-066AAF885CD7}" type="slidenum">
              <a:rPr lang="en-GB" smtClean="0"/>
              <a:t>‹#›</a:t>
            </a:fld>
            <a:endParaRPr lang="en-GB"/>
          </a:p>
        </p:txBody>
      </p:sp>
    </p:spTree>
    <p:extLst>
      <p:ext uri="{BB962C8B-B14F-4D97-AF65-F5344CB8AC3E}">
        <p14:creationId xmlns:p14="http://schemas.microsoft.com/office/powerpoint/2010/main" val="2047053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1F34D-573E-F8D6-BC7C-AA382F38D5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C8D4DD6-EFF9-AD60-4F61-2F0B5E9C15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1A26B74-B752-0444-2675-1E979B8F7C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C33917-9501-FB67-1434-B77ED18E07DB}"/>
              </a:ext>
            </a:extLst>
          </p:cNvPr>
          <p:cNvSpPr>
            <a:spLocks noGrp="1"/>
          </p:cNvSpPr>
          <p:nvPr>
            <p:ph type="dt" sz="half" idx="10"/>
          </p:nvPr>
        </p:nvSpPr>
        <p:spPr/>
        <p:txBody>
          <a:bodyPr/>
          <a:lstStyle/>
          <a:p>
            <a:fld id="{D1CB3BA1-6C67-4B72-BACC-8656E82DCA62}" type="datetimeFigureOut">
              <a:rPr lang="en-GB" smtClean="0"/>
              <a:t>03/11/2024</a:t>
            </a:fld>
            <a:endParaRPr lang="en-GB"/>
          </a:p>
        </p:txBody>
      </p:sp>
      <p:sp>
        <p:nvSpPr>
          <p:cNvPr id="6" name="Footer Placeholder 5">
            <a:extLst>
              <a:ext uri="{FF2B5EF4-FFF2-40B4-BE49-F238E27FC236}">
                <a16:creationId xmlns:a16="http://schemas.microsoft.com/office/drawing/2014/main" id="{61F3111A-EFE8-8BF7-2D41-AEF9059DF4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EC4BDA-2116-AFED-3C7E-B3FB1DA07945}"/>
              </a:ext>
            </a:extLst>
          </p:cNvPr>
          <p:cNvSpPr>
            <a:spLocks noGrp="1"/>
          </p:cNvSpPr>
          <p:nvPr>
            <p:ph type="sldNum" sz="quarter" idx="12"/>
          </p:nvPr>
        </p:nvSpPr>
        <p:spPr/>
        <p:txBody>
          <a:bodyPr/>
          <a:lstStyle/>
          <a:p>
            <a:fld id="{D4A4D5EB-27DC-433E-A573-066AAF885CD7}" type="slidenum">
              <a:rPr lang="en-GB" smtClean="0"/>
              <a:t>‹#›</a:t>
            </a:fld>
            <a:endParaRPr lang="en-GB"/>
          </a:p>
        </p:txBody>
      </p:sp>
    </p:spTree>
    <p:extLst>
      <p:ext uri="{BB962C8B-B14F-4D97-AF65-F5344CB8AC3E}">
        <p14:creationId xmlns:p14="http://schemas.microsoft.com/office/powerpoint/2010/main" val="2136907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DD851-3A68-FA87-EE18-9EF611FA49E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FD6B9B0-ECA6-2BE8-31E8-425FA62F33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5B2799-7D50-1F73-A8E7-C29A5ACDAAC5}"/>
              </a:ext>
            </a:extLst>
          </p:cNvPr>
          <p:cNvSpPr>
            <a:spLocks noGrp="1"/>
          </p:cNvSpPr>
          <p:nvPr>
            <p:ph type="dt" sz="half" idx="10"/>
          </p:nvPr>
        </p:nvSpPr>
        <p:spPr/>
        <p:txBody>
          <a:bodyPr/>
          <a:lstStyle/>
          <a:p>
            <a:fld id="{D1CB3BA1-6C67-4B72-BACC-8656E82DCA62}" type="datetimeFigureOut">
              <a:rPr lang="en-GB" smtClean="0"/>
              <a:t>03/11/2024</a:t>
            </a:fld>
            <a:endParaRPr lang="en-GB"/>
          </a:p>
        </p:txBody>
      </p:sp>
      <p:sp>
        <p:nvSpPr>
          <p:cNvPr id="5" name="Footer Placeholder 4">
            <a:extLst>
              <a:ext uri="{FF2B5EF4-FFF2-40B4-BE49-F238E27FC236}">
                <a16:creationId xmlns:a16="http://schemas.microsoft.com/office/drawing/2014/main" id="{BAE130F8-22BB-0786-D6F8-9398729EB7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882833-A111-0DCC-2A6F-49975B866CDF}"/>
              </a:ext>
            </a:extLst>
          </p:cNvPr>
          <p:cNvSpPr>
            <a:spLocks noGrp="1"/>
          </p:cNvSpPr>
          <p:nvPr>
            <p:ph type="sldNum" sz="quarter" idx="12"/>
          </p:nvPr>
        </p:nvSpPr>
        <p:spPr/>
        <p:txBody>
          <a:bodyPr/>
          <a:lstStyle/>
          <a:p>
            <a:fld id="{D4A4D5EB-27DC-433E-A573-066AAF885CD7}" type="slidenum">
              <a:rPr lang="en-GB" smtClean="0"/>
              <a:t>‹#›</a:t>
            </a:fld>
            <a:endParaRPr lang="en-GB"/>
          </a:p>
        </p:txBody>
      </p:sp>
    </p:spTree>
    <p:extLst>
      <p:ext uri="{BB962C8B-B14F-4D97-AF65-F5344CB8AC3E}">
        <p14:creationId xmlns:p14="http://schemas.microsoft.com/office/powerpoint/2010/main" val="587852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A6FF03-6AC3-B040-501B-131545FA155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33C4A7-08DA-ED0A-DCE6-571027E613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EBFAA3-BE20-DC0A-B482-7651FC68AB26}"/>
              </a:ext>
            </a:extLst>
          </p:cNvPr>
          <p:cNvSpPr>
            <a:spLocks noGrp="1"/>
          </p:cNvSpPr>
          <p:nvPr>
            <p:ph type="dt" sz="half" idx="10"/>
          </p:nvPr>
        </p:nvSpPr>
        <p:spPr/>
        <p:txBody>
          <a:bodyPr/>
          <a:lstStyle/>
          <a:p>
            <a:fld id="{D1CB3BA1-6C67-4B72-BACC-8656E82DCA62}" type="datetimeFigureOut">
              <a:rPr lang="en-GB" smtClean="0"/>
              <a:t>03/11/2024</a:t>
            </a:fld>
            <a:endParaRPr lang="en-GB"/>
          </a:p>
        </p:txBody>
      </p:sp>
      <p:sp>
        <p:nvSpPr>
          <p:cNvPr id="5" name="Footer Placeholder 4">
            <a:extLst>
              <a:ext uri="{FF2B5EF4-FFF2-40B4-BE49-F238E27FC236}">
                <a16:creationId xmlns:a16="http://schemas.microsoft.com/office/drawing/2014/main" id="{1616D59D-B4E5-C48E-453E-8E930AD8EE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1FFFF4-DB7B-FA6E-278D-14DA46263BE8}"/>
              </a:ext>
            </a:extLst>
          </p:cNvPr>
          <p:cNvSpPr>
            <a:spLocks noGrp="1"/>
          </p:cNvSpPr>
          <p:nvPr>
            <p:ph type="sldNum" sz="quarter" idx="12"/>
          </p:nvPr>
        </p:nvSpPr>
        <p:spPr/>
        <p:txBody>
          <a:bodyPr/>
          <a:lstStyle/>
          <a:p>
            <a:fld id="{D4A4D5EB-27DC-433E-A573-066AAF885CD7}" type="slidenum">
              <a:rPr lang="en-GB" smtClean="0"/>
              <a:t>‹#›</a:t>
            </a:fld>
            <a:endParaRPr lang="en-GB"/>
          </a:p>
        </p:txBody>
      </p:sp>
    </p:spTree>
    <p:extLst>
      <p:ext uri="{BB962C8B-B14F-4D97-AF65-F5344CB8AC3E}">
        <p14:creationId xmlns:p14="http://schemas.microsoft.com/office/powerpoint/2010/main" val="2070150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479837-F2BD-7C4E-7696-0063274C34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7F563A2-A8A7-DF1D-9A23-CF2EDAAC2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A765DE-6F85-F25F-4FAE-1D18FBC1B1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CB3BA1-6C67-4B72-BACC-8656E82DCA62}" type="datetimeFigureOut">
              <a:rPr lang="en-GB" smtClean="0"/>
              <a:t>03/11/2024</a:t>
            </a:fld>
            <a:endParaRPr lang="en-GB"/>
          </a:p>
        </p:txBody>
      </p:sp>
      <p:sp>
        <p:nvSpPr>
          <p:cNvPr id="5" name="Footer Placeholder 4">
            <a:extLst>
              <a:ext uri="{FF2B5EF4-FFF2-40B4-BE49-F238E27FC236}">
                <a16:creationId xmlns:a16="http://schemas.microsoft.com/office/drawing/2014/main" id="{6F6F501F-AA31-A8E0-84CB-72FEA6F0C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7640F5B-92B7-B187-2C6C-5011E22767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A4D5EB-27DC-433E-A573-066AAF885CD7}" type="slidenum">
              <a:rPr lang="en-GB" smtClean="0"/>
              <a:t>‹#›</a:t>
            </a:fld>
            <a:endParaRPr lang="en-GB"/>
          </a:p>
        </p:txBody>
      </p:sp>
    </p:spTree>
    <p:extLst>
      <p:ext uri="{BB962C8B-B14F-4D97-AF65-F5344CB8AC3E}">
        <p14:creationId xmlns:p14="http://schemas.microsoft.com/office/powerpoint/2010/main" val="2480512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0320A21-57C2-FAB8-2994-E5868A028F88}"/>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colorTemperature colorTemp="6195"/>
                    </a14:imgEffect>
                    <a14:imgEffect>
                      <a14:saturation sat="160000"/>
                    </a14:imgEffect>
                  </a14:imgLayer>
                </a14:imgProps>
              </a:ext>
              <a:ext uri="{28A0092B-C50C-407E-A947-70E740481C1C}">
                <a14:useLocalDpi xmlns:a14="http://schemas.microsoft.com/office/drawing/2010/main" val="0"/>
              </a:ext>
            </a:extLst>
          </a:blip>
          <a:stretch>
            <a:fillRect/>
          </a:stretch>
        </p:blipFill>
        <p:spPr>
          <a:xfrm>
            <a:off x="705773" y="-3606"/>
            <a:ext cx="10515601" cy="6847642"/>
          </a:xfrm>
        </p:spPr>
      </p:pic>
      <p:sp>
        <p:nvSpPr>
          <p:cNvPr id="4" name="Title 3">
            <a:extLst>
              <a:ext uri="{FF2B5EF4-FFF2-40B4-BE49-F238E27FC236}">
                <a16:creationId xmlns:a16="http://schemas.microsoft.com/office/drawing/2014/main" id="{7E3F802C-E053-514D-6DF5-39983BEB168A}"/>
              </a:ext>
            </a:extLst>
          </p:cNvPr>
          <p:cNvSpPr>
            <a:spLocks noGrp="1"/>
          </p:cNvSpPr>
          <p:nvPr>
            <p:ph type="title"/>
          </p:nvPr>
        </p:nvSpPr>
        <p:spPr>
          <a:xfrm>
            <a:off x="838200" y="365125"/>
            <a:ext cx="10515600" cy="824483"/>
          </a:xfrm>
        </p:spPr>
        <p:txBody>
          <a:bodyPr>
            <a:noAutofit/>
          </a:bodyPr>
          <a:lstStyle/>
          <a:p>
            <a:pPr algn="ctr"/>
            <a:r>
              <a:rPr lang="en-GB" sz="3200" b="1" dirty="0">
                <a:solidFill>
                  <a:srgbClr val="35975D"/>
                </a:solidFill>
                <a:effectLst/>
                <a:latin typeface="Helvetica" panose="020B0604020202020204" pitchFamily="34" charset="0"/>
                <a:ea typeface="Calibri" panose="020F0502020204030204" pitchFamily="34" charset="0"/>
              </a:rPr>
              <a:t>MERCIAN WOODLAND BIODIVERSITY PROJECT</a:t>
            </a:r>
            <a:br>
              <a:rPr lang="en-GB" sz="3200" b="1" dirty="0">
                <a:solidFill>
                  <a:srgbClr val="35975D"/>
                </a:solidFill>
                <a:effectLst/>
                <a:latin typeface="Helvetica" panose="020B0604020202020204" pitchFamily="34" charset="0"/>
                <a:ea typeface="Calibri" panose="020F0502020204030204" pitchFamily="34" charset="0"/>
              </a:rPr>
            </a:br>
            <a:r>
              <a:rPr lang="en-GB" sz="1000" b="1" dirty="0">
                <a:solidFill>
                  <a:srgbClr val="35975D"/>
                </a:solidFill>
                <a:latin typeface="Helvetica" panose="020B0604020202020204" pitchFamily="34" charset="0"/>
                <a:ea typeface="Calibri" panose="020F0502020204030204" pitchFamily="34" charset="0"/>
              </a:rPr>
              <a:t>--</a:t>
            </a:r>
            <a:br>
              <a:rPr lang="en-GB" sz="3200" b="1" dirty="0">
                <a:solidFill>
                  <a:srgbClr val="35975D"/>
                </a:solidFill>
                <a:effectLst/>
                <a:latin typeface="Helvetica" panose="020B0604020202020204" pitchFamily="34" charset="0"/>
                <a:ea typeface="Calibri" panose="020F0502020204030204" pitchFamily="34" charset="0"/>
              </a:rPr>
            </a:br>
            <a:r>
              <a:rPr lang="en-GB" sz="3200" b="1" dirty="0">
                <a:solidFill>
                  <a:srgbClr val="35975D"/>
                </a:solidFill>
                <a:effectLst/>
                <a:latin typeface="Helvetica" panose="020B0604020202020204" pitchFamily="34" charset="0"/>
                <a:ea typeface="Calibri" panose="020F0502020204030204" pitchFamily="34" charset="0"/>
              </a:rPr>
              <a:t>selective tree felling this winter </a:t>
            </a:r>
            <a:endParaRPr lang="en-GB" sz="6600" dirty="0">
              <a:solidFill>
                <a:srgbClr val="35975D"/>
              </a:solidFill>
            </a:endParaRPr>
          </a:p>
        </p:txBody>
      </p:sp>
    </p:spTree>
    <p:extLst>
      <p:ext uri="{BB962C8B-B14F-4D97-AF65-F5344CB8AC3E}">
        <p14:creationId xmlns:p14="http://schemas.microsoft.com/office/powerpoint/2010/main" val="3855114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8EB47-320F-4463-C5B9-44A16892D4DF}"/>
              </a:ext>
            </a:extLst>
          </p:cNvPr>
          <p:cNvSpPr>
            <a:spLocks noGrp="1"/>
          </p:cNvSpPr>
          <p:nvPr>
            <p:ph type="title"/>
          </p:nvPr>
        </p:nvSpPr>
        <p:spPr>
          <a:xfrm>
            <a:off x="838200" y="365125"/>
            <a:ext cx="10515600" cy="1968277"/>
          </a:xfrm>
        </p:spPr>
        <p:txBody>
          <a:bodyPr>
            <a:normAutofit/>
          </a:bodyPr>
          <a:lstStyle/>
          <a:p>
            <a:r>
              <a:rPr lang="en-US" sz="2000" dirty="0"/>
              <a:t>On the steep bank behind the top, Round, Pool, there are a large number of self set sycamore trees.  They are very tall, as they all fight for light, and the largest amongst them are tall enough to affect the views from the top of the mound.  It has long been the wish of many people who love Paddock Mound, to try to reinstate these views.  Taking out some of the trees will have an additional, and very important result, in adding much needed biodiversity to the woodland.</a:t>
            </a:r>
            <a:endParaRPr lang="en-GB" dirty="0"/>
          </a:p>
        </p:txBody>
      </p:sp>
      <p:pic>
        <p:nvPicPr>
          <p:cNvPr id="6" name="Content Placeholder 5">
            <a:extLst>
              <a:ext uri="{FF2B5EF4-FFF2-40B4-BE49-F238E27FC236}">
                <a16:creationId xmlns:a16="http://schemas.microsoft.com/office/drawing/2014/main" id="{10CE0C46-0A5B-AAC7-F8DE-76F5BDA20F2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1" y="2333402"/>
            <a:ext cx="5181600" cy="3886200"/>
          </a:xfrm>
        </p:spPr>
      </p:pic>
      <p:pic>
        <p:nvPicPr>
          <p:cNvPr id="10" name="Content Placeholder 9">
            <a:extLst>
              <a:ext uri="{FF2B5EF4-FFF2-40B4-BE49-F238E27FC236}">
                <a16:creationId xmlns:a16="http://schemas.microsoft.com/office/drawing/2014/main" id="{3E424305-29F1-3F32-BDEF-6A3B61AEABE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199" y="2333402"/>
            <a:ext cx="5181600" cy="3886200"/>
          </a:xfrm>
        </p:spPr>
      </p:pic>
    </p:spTree>
    <p:extLst>
      <p:ext uri="{BB962C8B-B14F-4D97-AF65-F5344CB8AC3E}">
        <p14:creationId xmlns:p14="http://schemas.microsoft.com/office/powerpoint/2010/main" val="1400661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E55C10-D82A-87A1-DE31-AF49F8B3A990}"/>
              </a:ext>
            </a:extLst>
          </p:cNvPr>
          <p:cNvSpPr>
            <a:spLocks noGrp="1"/>
          </p:cNvSpPr>
          <p:nvPr>
            <p:ph type="title"/>
          </p:nvPr>
        </p:nvSpPr>
        <p:spPr>
          <a:xfrm>
            <a:off x="838200" y="612559"/>
            <a:ext cx="10515600" cy="1953088"/>
          </a:xfrm>
        </p:spPr>
        <p:txBody>
          <a:bodyPr>
            <a:normAutofit fontScale="90000"/>
          </a:bodyPr>
          <a:lstStyle/>
          <a:p>
            <a:r>
              <a:rPr lang="en-US" sz="1800" dirty="0">
                <a:solidFill>
                  <a:srgbClr val="000000"/>
                </a:solidFill>
                <a:effectLst/>
                <a:latin typeface="Arial" panose="020B0604020202020204" pitchFamily="34" charset="0"/>
                <a:ea typeface="Arial" panose="020B0604020202020204" pitchFamily="34" charset="0"/>
              </a:rPr>
              <a:t>Amongst the interventions earmarked to improve the biodiversity of Paddock Mound, the Small Woods association have surveyed the site as part of the Severn Trent funded five year project.  There is a lack of dead wood throughout the woodland, and some ring barking to create standing dead wood has already taken place.  The larger intervention on the bank behind the round pool will only take out a few selected trees, but this will allow for more ligh</a:t>
            </a:r>
            <a:r>
              <a:rPr lang="en-US" sz="1800" dirty="0">
                <a:solidFill>
                  <a:srgbClr val="000000"/>
                </a:solidFill>
                <a:latin typeface="Arial" panose="020B0604020202020204" pitchFamily="34" charset="0"/>
                <a:ea typeface="Arial" panose="020B0604020202020204" pitchFamily="34" charset="0"/>
              </a:rPr>
              <a:t>t, and enable some planting of new species</a:t>
            </a:r>
            <a:r>
              <a:rPr lang="en-US" sz="1800" dirty="0">
                <a:solidFill>
                  <a:srgbClr val="000000"/>
                </a:solidFill>
                <a:effectLst/>
                <a:latin typeface="Arial" panose="020B0604020202020204" pitchFamily="34" charset="0"/>
                <a:ea typeface="Arial" panose="020B0604020202020204" pitchFamily="34" charset="0"/>
              </a:rPr>
              <a:t> to promote increase in species biodiversity and resilience of woodland composition, for instance native Yew, Crab Apple and Wild Cherry.  The felled wood will be retained as eco piles to increase invertebrate and small mammal habitat, shelter and overwintering sites.</a:t>
            </a:r>
            <a:br>
              <a:rPr lang="en-US" sz="1800" dirty="0">
                <a:solidFill>
                  <a:srgbClr val="000000"/>
                </a:solidFill>
                <a:effectLst/>
                <a:latin typeface="Arial" panose="020B0604020202020204" pitchFamily="34" charset="0"/>
                <a:ea typeface="Arial" panose="020B0604020202020204" pitchFamily="34" charset="0"/>
              </a:rPr>
            </a:br>
            <a:r>
              <a:rPr lang="en-US" sz="1800" dirty="0">
                <a:solidFill>
                  <a:srgbClr val="000000"/>
                </a:solidFill>
                <a:effectLst/>
                <a:latin typeface="Arial" panose="020B0604020202020204" pitchFamily="34" charset="0"/>
                <a:ea typeface="Arial" panose="020B0604020202020204" pitchFamily="34" charset="0"/>
              </a:rPr>
              <a:t>The two images below show the rough location of the trees to be felled.          </a:t>
            </a:r>
            <a:br>
              <a:rPr lang="en-US" sz="1800" dirty="0">
                <a:solidFill>
                  <a:srgbClr val="000000"/>
                </a:solidFill>
                <a:effectLst/>
                <a:latin typeface="Arial" panose="020B0604020202020204" pitchFamily="34" charset="0"/>
                <a:ea typeface="Arial" panose="020B0604020202020204" pitchFamily="34" charset="0"/>
              </a:rPr>
            </a:br>
            <a:r>
              <a:rPr lang="en-US" sz="1800" dirty="0">
                <a:solidFill>
                  <a:srgbClr val="000000"/>
                </a:solidFill>
                <a:effectLst/>
                <a:latin typeface="Arial" panose="020B0604020202020204" pitchFamily="34" charset="0"/>
                <a:ea typeface="Arial" panose="020B0604020202020204" pitchFamily="34" charset="0"/>
              </a:rPr>
              <a:t>                                                                                                                         </a:t>
            </a:r>
            <a:r>
              <a:rPr lang="en-GB" sz="900" dirty="0"/>
              <a:t> </a:t>
            </a:r>
            <a:r>
              <a:rPr lang="en-GB" sz="1600" dirty="0"/>
              <a:t>smallwoods.org.uk/</a:t>
            </a:r>
            <a:r>
              <a:rPr lang="en-GB" sz="1600" dirty="0" err="1"/>
              <a:t>mercian</a:t>
            </a:r>
            <a:br>
              <a:rPr lang="en-GB" sz="1800" dirty="0">
                <a:effectLst/>
                <a:latin typeface="Times New Roman" panose="02020603050405020304" pitchFamily="18" charset="0"/>
                <a:ea typeface="Times New Roman" panose="02020603050405020304" pitchFamily="18" charset="0"/>
              </a:rPr>
            </a:br>
            <a:endParaRPr lang="en-GB" sz="2000" dirty="0"/>
          </a:p>
        </p:txBody>
      </p:sp>
      <p:pic>
        <p:nvPicPr>
          <p:cNvPr id="8" name="Content Placeholder 7">
            <a:extLst>
              <a:ext uri="{FF2B5EF4-FFF2-40B4-BE49-F238E27FC236}">
                <a16:creationId xmlns:a16="http://schemas.microsoft.com/office/drawing/2014/main" id="{FE35BAF4-A575-6794-19A2-B2503C4682D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723557"/>
            <a:ext cx="4823626" cy="3638550"/>
          </a:xfrm>
        </p:spPr>
      </p:pic>
      <p:pic>
        <p:nvPicPr>
          <p:cNvPr id="10" name="Content Placeholder 9">
            <a:extLst>
              <a:ext uri="{FF2B5EF4-FFF2-40B4-BE49-F238E27FC236}">
                <a16:creationId xmlns:a16="http://schemas.microsoft.com/office/drawing/2014/main" id="{89AE3EEB-DBC4-3A8D-58EC-9E4AC0FECFF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48039" y="2721022"/>
            <a:ext cx="5405761" cy="3638550"/>
          </a:xfrm>
        </p:spPr>
      </p:pic>
      <p:pic>
        <p:nvPicPr>
          <p:cNvPr id="12" name="Picture 11">
            <a:extLst>
              <a:ext uri="{FF2B5EF4-FFF2-40B4-BE49-F238E27FC236}">
                <a16:creationId xmlns:a16="http://schemas.microsoft.com/office/drawing/2014/main" id="{04FEEE43-1BFD-E671-0B34-44D3C98B71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5730" y="1866900"/>
            <a:ext cx="1458070" cy="622547"/>
          </a:xfrm>
          <a:prstGeom prst="rect">
            <a:avLst/>
          </a:prstGeom>
        </p:spPr>
      </p:pic>
    </p:spTree>
    <p:extLst>
      <p:ext uri="{BB962C8B-B14F-4D97-AF65-F5344CB8AC3E}">
        <p14:creationId xmlns:p14="http://schemas.microsoft.com/office/powerpoint/2010/main" val="2517323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273</Words>
  <Application>Microsoft Office PowerPoint</Application>
  <PresentationFormat>Widescreen</PresentationFormat>
  <Paragraphs>3</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Calibri</vt:lpstr>
      <vt:lpstr>Calibri Light</vt:lpstr>
      <vt:lpstr>Helvetica</vt:lpstr>
      <vt:lpstr>Times New Roman</vt:lpstr>
      <vt:lpstr>Office Theme</vt:lpstr>
      <vt:lpstr>MERCIAN WOODLAND BIODIVERSITY PROJECT -- selective tree felling this winter </vt:lpstr>
      <vt:lpstr>On the steep bank behind the top, Round, Pool, there are a large number of self set sycamore trees.  They are very tall, as they all fight for light, and the largest amongst them are tall enough to affect the views from the top of the mound.  It has long been the wish of many people who love Paddock Mound, to try to reinstate these views.  Taking out some of the trees will have an additional, and very important result, in adding much needed biodiversity to the woodland.</vt:lpstr>
      <vt:lpstr>Amongst the interventions earmarked to improve the biodiversity of Paddock Mound, the Small Woods association have surveyed the site as part of the Severn Trent funded five year project.  There is a lack of dead wood throughout the woodland, and some ring barking to create standing dead wood has already taken place.  The larger intervention on the bank behind the round pool will only take out a few selected trees, but this will allow for more light, and enable some planting of new species to promote increase in species biodiversity and resilience of woodland composition, for instance native Yew, Crab Apple and Wild Cherry.  The felled wood will be retained as eco piles to increase invertebrate and small mammal habitat, shelter and overwintering sites. The two images below show the rough location of the trees to be felled.                                                                                                                                     smallwoods.org.uk/mercian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Liz Young</dc:creator>
  <cp:lastModifiedBy>Liz Young</cp:lastModifiedBy>
  <cp:revision>1</cp:revision>
  <dcterms:created xsi:type="dcterms:W3CDTF">2024-11-03T20:08:11Z</dcterms:created>
  <dcterms:modified xsi:type="dcterms:W3CDTF">2024-11-03T20:09:06Z</dcterms:modified>
</cp:coreProperties>
</file>